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  <p:sldId id="285" r:id="rId30"/>
    <p:sldId id="290" r:id="rId31"/>
    <p:sldId id="291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F240-CE0D-BF6E-6750-2907F746C2B2}"/>
              </a:ext>
            </a:extLst>
          </p:cNvPr>
          <p:cNvSpPr/>
          <p:nvPr/>
        </p:nvSpPr>
        <p:spPr>
          <a:xfrm>
            <a:off x="2024741" y="2846224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RxBuffer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1A18-BF36-F0C7-409F-F47BF51A23B3}"/>
              </a:ext>
            </a:extLst>
          </p:cNvPr>
          <p:cNvSpPr txBox="1"/>
          <p:nvPr/>
        </p:nvSpPr>
        <p:spPr>
          <a:xfrm>
            <a:off x="1943100" y="2476892"/>
            <a:ext cx="24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element buffer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BB6C3-8F2C-72C5-C830-8654677CC298}"/>
              </a:ext>
            </a:extLst>
          </p:cNvPr>
          <p:cNvSpPr/>
          <p:nvPr/>
        </p:nvSpPr>
        <p:spPr>
          <a:xfrm flipV="1">
            <a:off x="4118882" y="3179987"/>
            <a:ext cx="1636939" cy="45719"/>
          </a:xfrm>
          <a:custGeom>
            <a:avLst/>
            <a:gdLst>
              <a:gd name="connsiteX0" fmla="*/ 0 w 2706460"/>
              <a:gd name="connsiteY0" fmla="*/ 0 h 0"/>
              <a:gd name="connsiteX1" fmla="*/ 2706460 w 27064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6460">
                <a:moveTo>
                  <a:pt x="0" y="0"/>
                </a:moveTo>
                <a:lnTo>
                  <a:pt x="270646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08300-C71D-0D4B-29E1-6353798239A5}"/>
              </a:ext>
            </a:extLst>
          </p:cNvPr>
          <p:cNvSpPr/>
          <p:nvPr/>
        </p:nvSpPr>
        <p:spPr>
          <a:xfrm>
            <a:off x="5751740" y="2834368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175F8C-D7D1-C80A-1C1F-238A110C9646}"/>
              </a:ext>
            </a:extLst>
          </p:cNvPr>
          <p:cNvSpPr/>
          <p:nvPr/>
        </p:nvSpPr>
        <p:spPr>
          <a:xfrm>
            <a:off x="7862208" y="3179988"/>
            <a:ext cx="1191986" cy="0"/>
          </a:xfrm>
          <a:custGeom>
            <a:avLst/>
            <a:gdLst>
              <a:gd name="connsiteX0" fmla="*/ 1191986 w 1191986"/>
              <a:gd name="connsiteY0" fmla="*/ 0 h 0"/>
              <a:gd name="connsiteX1" fmla="*/ 0 w 11919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86">
                <a:moveTo>
                  <a:pt x="1191986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2FFDA-AFC7-EBC0-6586-804FD187736F}"/>
              </a:ext>
            </a:extLst>
          </p:cNvPr>
          <p:cNvSpPr txBox="1"/>
          <p:nvPr/>
        </p:nvSpPr>
        <p:spPr>
          <a:xfrm>
            <a:off x="4453619" y="294050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RxWritePtr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9D46-9456-0EC3-F78E-5A0412AA1EB6}"/>
              </a:ext>
            </a:extLst>
          </p:cNvPr>
          <p:cNvSpPr txBox="1"/>
          <p:nvPr/>
        </p:nvSpPr>
        <p:spPr>
          <a:xfrm>
            <a:off x="5176158" y="2453180"/>
            <a:ext cx="293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Length: RXBUFFERLENGTH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85B8F-7236-69B8-6692-AFFF7AAEECDF}"/>
              </a:ext>
            </a:extLst>
          </p:cNvPr>
          <p:cNvSpPr txBox="1"/>
          <p:nvPr/>
        </p:nvSpPr>
        <p:spPr>
          <a:xfrm>
            <a:off x="5955847" y="3634077"/>
            <a:ext cx="21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RxBufferCount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1B710-C05D-17D6-CEC6-E4EAEEF8373C}"/>
              </a:ext>
            </a:extLst>
          </p:cNvPr>
          <p:cNvSpPr txBox="1"/>
          <p:nvPr/>
        </p:nvSpPr>
        <p:spPr>
          <a:xfrm>
            <a:off x="8030937" y="284437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RxReadPtr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3913A-E6D9-5BA7-2885-6E8F520EE3F9}"/>
              </a:ext>
            </a:extLst>
          </p:cNvPr>
          <p:cNvSpPr/>
          <p:nvPr/>
        </p:nvSpPr>
        <p:spPr>
          <a:xfrm>
            <a:off x="9439276" y="4379359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RxString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C2AD-EAF3-F94B-4F76-F4144A3F9DD8}"/>
              </a:ext>
            </a:extLst>
          </p:cNvPr>
          <p:cNvSpPr txBox="1"/>
          <p:nvPr/>
        </p:nvSpPr>
        <p:spPr>
          <a:xfrm>
            <a:off x="9835245" y="5167212"/>
            <a:ext cx="15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RxStringLen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68468C-63F5-E26A-E555-3EF87A18C51C}"/>
              </a:ext>
            </a:extLst>
          </p:cNvPr>
          <p:cNvSpPr/>
          <p:nvPr/>
        </p:nvSpPr>
        <p:spPr>
          <a:xfrm>
            <a:off x="8621486" y="3298371"/>
            <a:ext cx="796018" cy="1461407"/>
          </a:xfrm>
          <a:custGeom>
            <a:avLst/>
            <a:gdLst>
              <a:gd name="connsiteX0" fmla="*/ 0 w 796018"/>
              <a:gd name="connsiteY0" fmla="*/ 0 h 1461407"/>
              <a:gd name="connsiteX1" fmla="*/ 0 w 796018"/>
              <a:gd name="connsiteY1" fmla="*/ 1461407 h 1461407"/>
              <a:gd name="connsiteX2" fmla="*/ 204107 w 796018"/>
              <a:gd name="connsiteY2" fmla="*/ 1461407 h 1461407"/>
              <a:gd name="connsiteX3" fmla="*/ 796018 w 796018"/>
              <a:gd name="connsiteY3" fmla="*/ 1461407 h 146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018" h="1461407">
                <a:moveTo>
                  <a:pt x="0" y="0"/>
                </a:moveTo>
                <a:lnTo>
                  <a:pt x="0" y="1461407"/>
                </a:lnTo>
                <a:lnTo>
                  <a:pt x="204107" y="1461407"/>
                </a:lnTo>
                <a:lnTo>
                  <a:pt x="796018" y="14614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2096C4-F1B8-0F12-7CDA-EA7AB1A28307}"/>
              </a:ext>
            </a:extLst>
          </p:cNvPr>
          <p:cNvSpPr/>
          <p:nvPr/>
        </p:nvSpPr>
        <p:spPr>
          <a:xfrm>
            <a:off x="1298121" y="1930854"/>
            <a:ext cx="747033" cy="1298121"/>
          </a:xfrm>
          <a:custGeom>
            <a:avLst/>
            <a:gdLst>
              <a:gd name="connsiteX0" fmla="*/ 0 w 747033"/>
              <a:gd name="connsiteY0" fmla="*/ 0 h 1628775"/>
              <a:gd name="connsiteX1" fmla="*/ 0 w 747033"/>
              <a:gd name="connsiteY1" fmla="*/ 1628775 h 1628775"/>
              <a:gd name="connsiteX2" fmla="*/ 93890 w 747033"/>
              <a:gd name="connsiteY2" fmla="*/ 1628775 h 1628775"/>
              <a:gd name="connsiteX3" fmla="*/ 747033 w 74703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3" h="1628775">
                <a:moveTo>
                  <a:pt x="0" y="0"/>
                </a:moveTo>
                <a:lnTo>
                  <a:pt x="0" y="1628775"/>
                </a:lnTo>
                <a:lnTo>
                  <a:pt x="93890" y="1628775"/>
                </a:lnTo>
                <a:lnTo>
                  <a:pt x="747033" y="16287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5B8BB-5C65-5E61-A221-9B1084B744A1}"/>
              </a:ext>
            </a:extLst>
          </p:cNvPr>
          <p:cNvSpPr txBox="1"/>
          <p:nvPr/>
        </p:nvSpPr>
        <p:spPr>
          <a:xfrm>
            <a:off x="681718" y="1049111"/>
            <a:ext cx="12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UART Receive interrupt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10B9B5-A754-89D2-DC79-37DF69EBF9B7}"/>
              </a:ext>
            </a:extLst>
          </p:cNvPr>
          <p:cNvSpPr/>
          <p:nvPr/>
        </p:nvSpPr>
        <p:spPr>
          <a:xfrm>
            <a:off x="4661806" y="3213711"/>
            <a:ext cx="45719" cy="1276646"/>
          </a:xfrm>
          <a:custGeom>
            <a:avLst/>
            <a:gdLst>
              <a:gd name="connsiteX0" fmla="*/ 0 w 0"/>
              <a:gd name="connsiteY0" fmla="*/ 0 h 930729"/>
              <a:gd name="connsiteX1" fmla="*/ 0 w 0"/>
              <a:gd name="connsiteY1" fmla="*/ 930729 h 9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30729">
                <a:moveTo>
                  <a:pt x="0" y="0"/>
                </a:moveTo>
                <a:lnTo>
                  <a:pt x="0" y="93072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17CF-2589-E4C7-B7AA-8C9B9B9A8490}"/>
              </a:ext>
            </a:extLst>
          </p:cNvPr>
          <p:cNvSpPr txBox="1"/>
          <p:nvPr/>
        </p:nvSpPr>
        <p:spPr>
          <a:xfrm>
            <a:off x="4151539" y="4490357"/>
            <a:ext cx="33514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Escape character is detected:</a:t>
            </a:r>
          </a:p>
          <a:p>
            <a:r>
              <a:rPr lang="en-GB" sz="1400" dirty="0" err="1"/>
              <a:t>RxState</a:t>
            </a:r>
            <a:r>
              <a:rPr lang="en-GB" sz="1400" dirty="0"/>
              <a:t> | 0x08</a:t>
            </a:r>
          </a:p>
          <a:p>
            <a:endParaRPr lang="en-GB" sz="1400" dirty="0"/>
          </a:p>
          <a:p>
            <a:r>
              <a:rPr lang="en-GB" sz="1400" dirty="0"/>
              <a:t>If ‘delete’ character (\b) is detected, then</a:t>
            </a:r>
          </a:p>
          <a:p>
            <a:r>
              <a:rPr lang="en-GB" sz="1400" dirty="0"/>
              <a:t>Decrement </a:t>
            </a:r>
            <a:r>
              <a:rPr lang="en-GB" sz="1400" dirty="0" err="1"/>
              <a:t>RxWritePtr</a:t>
            </a:r>
            <a:r>
              <a:rPr lang="en-GB" sz="1400" dirty="0"/>
              <a:t> &amp; </a:t>
            </a:r>
            <a:r>
              <a:rPr lang="en-GB" sz="1400"/>
              <a:t>RxBufferCount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422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FF8D4-1BE3-FE93-4F5F-8C14D154C757}"/>
              </a:ext>
            </a:extLst>
          </p:cNvPr>
          <p:cNvSpPr txBox="1"/>
          <p:nvPr/>
        </p:nvSpPr>
        <p:spPr>
          <a:xfrm>
            <a:off x="567417" y="31840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function (</a:t>
            </a:r>
            <a:r>
              <a:rPr lang="en-GB" dirty="0" err="1"/>
              <a:t>Xmodem</a:t>
            </a:r>
            <a:r>
              <a:rPr lang="en-GB" dirty="0"/>
              <a:t>-CRC: 16bit CRC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5E326-BE15-544B-4366-3563F127C753}"/>
              </a:ext>
            </a:extLst>
          </p:cNvPr>
          <p:cNvSpPr txBox="1"/>
          <p:nvPr/>
        </p:nvSpPr>
        <p:spPr>
          <a:xfrm>
            <a:off x="1747157" y="955221"/>
            <a:ext cx="9237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string detected ❶</a:t>
            </a:r>
          </a:p>
          <a:p>
            <a:r>
              <a:rPr lang="en-GB" dirty="0"/>
              <a:t>Wait for delay to expire ❷</a:t>
            </a:r>
          </a:p>
          <a:p>
            <a:r>
              <a:rPr lang="en-GB" dirty="0"/>
              <a:t>Wait for button to be pressed / timeout to expire ❸</a:t>
            </a:r>
          </a:p>
          <a:p>
            <a:r>
              <a:rPr lang="en-GB" dirty="0"/>
              <a:t>❹ Button pressed, waiting for x-modem data to arrive</a:t>
            </a:r>
          </a:p>
          <a:p>
            <a:r>
              <a:rPr lang="en-GB" dirty="0"/>
              <a:t>❺ post button press timeout period expired </a:t>
            </a:r>
          </a:p>
          <a:p>
            <a:r>
              <a:rPr lang="en-GB" dirty="0"/>
              <a:t>❻ EOT character detected (set by ISR), send ACK</a:t>
            </a:r>
          </a:p>
          <a:p>
            <a:r>
              <a:rPr lang="en-GB" dirty="0"/>
              <a:t>❼ X-modem function terminated</a:t>
            </a:r>
          </a:p>
          <a:p>
            <a:r>
              <a:rPr lang="en-GB" dirty="0"/>
              <a:t>❽ complete x-modem packet received (set by ISR), test and send ACK/NAK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D4E77CD-B428-B75D-085B-7DE3EC8132A6}"/>
              </a:ext>
            </a:extLst>
          </p:cNvPr>
          <p:cNvSpPr/>
          <p:nvPr/>
        </p:nvSpPr>
        <p:spPr>
          <a:xfrm>
            <a:off x="7101761" y="1934929"/>
            <a:ext cx="3834299" cy="1085858"/>
          </a:xfrm>
          <a:custGeom>
            <a:avLst/>
            <a:gdLst>
              <a:gd name="connsiteX0" fmla="*/ 0 w 1143000"/>
              <a:gd name="connsiteY0" fmla="*/ 1134843 h 1134843"/>
              <a:gd name="connsiteX1" fmla="*/ 1143000 w 1143000"/>
              <a:gd name="connsiteY1" fmla="*/ 1134843 h 1134843"/>
              <a:gd name="connsiteX2" fmla="*/ 1143000 w 1143000"/>
              <a:gd name="connsiteY2" fmla="*/ 1032790 h 1134843"/>
              <a:gd name="connsiteX3" fmla="*/ 1143000 w 1143000"/>
              <a:gd name="connsiteY3" fmla="*/ 4090 h 1134843"/>
              <a:gd name="connsiteX4" fmla="*/ 1032782 w 1143000"/>
              <a:gd name="connsiteY4" fmla="*/ 8 h 1134843"/>
              <a:gd name="connsiteX5" fmla="*/ 293914 w 1143000"/>
              <a:gd name="connsiteY5" fmla="*/ 8 h 1134843"/>
              <a:gd name="connsiteX0" fmla="*/ 1443996 w 2586996"/>
              <a:gd name="connsiteY0" fmla="*/ 1134843 h 1134843"/>
              <a:gd name="connsiteX1" fmla="*/ 2586996 w 2586996"/>
              <a:gd name="connsiteY1" fmla="*/ 1134843 h 1134843"/>
              <a:gd name="connsiteX2" fmla="*/ 2586996 w 2586996"/>
              <a:gd name="connsiteY2" fmla="*/ 1032790 h 1134843"/>
              <a:gd name="connsiteX3" fmla="*/ 2586996 w 2586996"/>
              <a:gd name="connsiteY3" fmla="*/ 4090 h 1134843"/>
              <a:gd name="connsiteX4" fmla="*/ 2476778 w 2586996"/>
              <a:gd name="connsiteY4" fmla="*/ 8 h 1134843"/>
              <a:gd name="connsiteX5" fmla="*/ 0 w 2586996"/>
              <a:gd name="connsiteY5" fmla="*/ 4275 h 113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6996" h="1134843">
                <a:moveTo>
                  <a:pt x="1443996" y="1134843"/>
                </a:moveTo>
                <a:lnTo>
                  <a:pt x="2586996" y="1134843"/>
                </a:lnTo>
                <a:lnTo>
                  <a:pt x="2586996" y="1032790"/>
                </a:lnTo>
                <a:lnTo>
                  <a:pt x="2586996" y="4090"/>
                </a:lnTo>
                <a:cubicBezTo>
                  <a:pt x="2493116" y="-380"/>
                  <a:pt x="2529878" y="8"/>
                  <a:pt x="2476778" y="8"/>
                </a:cubicBezTo>
                <a:lnTo>
                  <a:pt x="0" y="427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DE109-DB49-661C-30F7-BC6815F97936}"/>
              </a:ext>
            </a:extLst>
          </p:cNvPr>
          <p:cNvSpPr/>
          <p:nvPr/>
        </p:nvSpPr>
        <p:spPr>
          <a:xfrm>
            <a:off x="2106386" y="501287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31AE2-F50B-2911-E92B-1661491C7FAD}"/>
              </a:ext>
            </a:extLst>
          </p:cNvPr>
          <p:cNvSpPr/>
          <p:nvPr/>
        </p:nvSpPr>
        <p:spPr>
          <a:xfrm>
            <a:off x="5857875" y="453934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59D5A-E2DC-FDCF-269D-80984A1CC7FC}"/>
              </a:ext>
            </a:extLst>
          </p:cNvPr>
          <p:cNvSpPr/>
          <p:nvPr/>
        </p:nvSpPr>
        <p:spPr>
          <a:xfrm>
            <a:off x="6969579" y="5028809"/>
            <a:ext cx="13824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EOT(0x04)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F4D4C-3156-2CE4-A9C3-C598FAAD1812}"/>
              </a:ext>
            </a:extLst>
          </p:cNvPr>
          <p:cNvSpPr/>
          <p:nvPr/>
        </p:nvSpPr>
        <p:spPr>
          <a:xfrm>
            <a:off x="887186" y="455761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CDBE2-8037-191F-7974-30AE0F2AD2DC}"/>
              </a:ext>
            </a:extLst>
          </p:cNvPr>
          <p:cNvSpPr txBox="1"/>
          <p:nvPr/>
        </p:nvSpPr>
        <p:spPr>
          <a:xfrm>
            <a:off x="180975" y="455761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5EA9A-604E-3B49-8347-5EFE7ACBE339}"/>
              </a:ext>
            </a:extLst>
          </p:cNvPr>
          <p:cNvSpPr txBox="1"/>
          <p:nvPr/>
        </p:nvSpPr>
        <p:spPr>
          <a:xfrm>
            <a:off x="180974" y="506905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F0B7F-4633-5A32-5AE4-4D22B752285B}"/>
              </a:ext>
            </a:extLst>
          </p:cNvPr>
          <p:cNvSpPr/>
          <p:nvPr/>
        </p:nvSpPr>
        <p:spPr>
          <a:xfrm>
            <a:off x="8488135" y="453934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4CECC-D7D0-314F-7CC9-DD4E0E180AB0}"/>
              </a:ext>
            </a:extLst>
          </p:cNvPr>
          <p:cNvSpPr txBox="1"/>
          <p:nvPr/>
        </p:nvSpPr>
        <p:spPr>
          <a:xfrm>
            <a:off x="595993" y="405765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Working single packet transfer</a:t>
            </a:r>
          </a:p>
        </p:txBody>
      </p:sp>
    </p:spTree>
    <p:extLst>
      <p:ext uri="{BB962C8B-B14F-4D97-AF65-F5344CB8AC3E}">
        <p14:creationId xmlns:p14="http://schemas.microsoft.com/office/powerpoint/2010/main" val="89589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87E6D-98FE-900B-9DA0-CC65D40B957F}"/>
              </a:ext>
            </a:extLst>
          </p:cNvPr>
          <p:cNvSpPr/>
          <p:nvPr/>
        </p:nvSpPr>
        <p:spPr>
          <a:xfrm>
            <a:off x="2383972" y="186962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6069D-FA4E-A2E8-62FD-3A768E0A8EC2}"/>
              </a:ext>
            </a:extLst>
          </p:cNvPr>
          <p:cNvSpPr/>
          <p:nvPr/>
        </p:nvSpPr>
        <p:spPr>
          <a:xfrm>
            <a:off x="6135461" y="139609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83DF0-EFF4-E707-BAC6-F8884FC73D30}"/>
              </a:ext>
            </a:extLst>
          </p:cNvPr>
          <p:cNvSpPr/>
          <p:nvPr/>
        </p:nvSpPr>
        <p:spPr>
          <a:xfrm>
            <a:off x="1164772" y="141436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207-69E7-1615-57D7-73EE2864F809}"/>
              </a:ext>
            </a:extLst>
          </p:cNvPr>
          <p:cNvSpPr txBox="1"/>
          <p:nvPr/>
        </p:nvSpPr>
        <p:spPr>
          <a:xfrm>
            <a:off x="458561" y="141436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5F34A-9BAF-EEB1-451F-617D42FD1ED0}"/>
              </a:ext>
            </a:extLst>
          </p:cNvPr>
          <p:cNvSpPr txBox="1"/>
          <p:nvPr/>
        </p:nvSpPr>
        <p:spPr>
          <a:xfrm>
            <a:off x="458560" y="192580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0A8BE-2837-CED2-C872-447EB3FC947E}"/>
              </a:ext>
            </a:extLst>
          </p:cNvPr>
          <p:cNvSpPr txBox="1"/>
          <p:nvPr/>
        </p:nvSpPr>
        <p:spPr>
          <a:xfrm>
            <a:off x="873579" y="91440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packet transfer with test error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A779A-15CE-934C-73D0-65016BF7C6E0}"/>
              </a:ext>
            </a:extLst>
          </p:cNvPr>
          <p:cNvSpPr/>
          <p:nvPr/>
        </p:nvSpPr>
        <p:spPr>
          <a:xfrm>
            <a:off x="7100207" y="1925801"/>
            <a:ext cx="3714750" cy="36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132 BYTE PACKET??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DBD32E-B3FF-C761-513E-45F27A4A183E}"/>
              </a:ext>
            </a:extLst>
          </p:cNvPr>
          <p:cNvSpPr/>
          <p:nvPr/>
        </p:nvSpPr>
        <p:spPr>
          <a:xfrm>
            <a:off x="10825843" y="2404382"/>
            <a:ext cx="0" cy="432707"/>
          </a:xfrm>
          <a:custGeom>
            <a:avLst/>
            <a:gdLst>
              <a:gd name="connsiteX0" fmla="*/ 0 w 0"/>
              <a:gd name="connsiteY0" fmla="*/ 0 h 432707"/>
              <a:gd name="connsiteX1" fmla="*/ 0 w 0"/>
              <a:gd name="connsiteY1" fmla="*/ 432707 h 43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2707">
                <a:moveTo>
                  <a:pt x="0" y="0"/>
                </a:moveTo>
                <a:lnTo>
                  <a:pt x="0" y="43270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7EDCC-5711-47BA-6A8A-4FC1F11B8103}"/>
              </a:ext>
            </a:extLst>
          </p:cNvPr>
          <p:cNvSpPr txBox="1"/>
          <p:nvPr/>
        </p:nvSpPr>
        <p:spPr>
          <a:xfrm>
            <a:off x="8221437" y="2963636"/>
            <a:ext cx="311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Times out due to 132 bytes being received!!!</a:t>
            </a:r>
          </a:p>
        </p:txBody>
      </p:sp>
    </p:spTree>
    <p:extLst>
      <p:ext uri="{BB962C8B-B14F-4D97-AF65-F5344CB8AC3E}">
        <p14:creationId xmlns:p14="http://schemas.microsoft.com/office/powerpoint/2010/main" val="287487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ACA9A-4F7F-EB0C-85C5-99B0F16862BF}"/>
              </a:ext>
            </a:extLst>
          </p:cNvPr>
          <p:cNvSpPr txBox="1"/>
          <p:nvPr/>
        </p:nvSpPr>
        <p:spPr>
          <a:xfrm>
            <a:off x="485774" y="428625"/>
            <a:ext cx="723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key input</a:t>
            </a:r>
          </a:p>
          <a:p>
            <a:r>
              <a:rPr lang="en-GB" dirty="0"/>
              <a:t>‘Mode1’ active high button has key attached: </a:t>
            </a:r>
            <a:r>
              <a:rPr lang="en-GB" dirty="0" err="1"/>
              <a:t>uC</a:t>
            </a:r>
            <a:r>
              <a:rPr lang="en-GB" dirty="0"/>
              <a:t> PB2: MODE1</a:t>
            </a:r>
          </a:p>
          <a:p>
            <a:r>
              <a:rPr lang="en-GB" dirty="0"/>
              <a:t>MODE1_LED: current sink attached to PC8: MODE1_LED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B1B5-62A5-CE38-F4F9-7C53BCF71339}"/>
              </a:ext>
            </a:extLst>
          </p:cNvPr>
          <p:cNvSpPr txBox="1"/>
          <p:nvPr/>
        </p:nvSpPr>
        <p:spPr>
          <a:xfrm>
            <a:off x="681718" y="2673804"/>
            <a:ext cx="853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MODE1_LED currently updated by TIM1 ISR at point of updating DAC output</a:t>
            </a:r>
          </a:p>
        </p:txBody>
      </p:sp>
    </p:spTree>
    <p:extLst>
      <p:ext uri="{BB962C8B-B14F-4D97-AF65-F5344CB8AC3E}">
        <p14:creationId xmlns:p14="http://schemas.microsoft.com/office/powerpoint/2010/main" val="338924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B2CDC-A1EA-C1CA-54FA-FE8D21674970}"/>
              </a:ext>
            </a:extLst>
          </p:cNvPr>
          <p:cNvSpPr txBox="1"/>
          <p:nvPr/>
        </p:nvSpPr>
        <p:spPr>
          <a:xfrm>
            <a:off x="477611" y="293914"/>
            <a:ext cx="64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 studio – separate software</a:t>
            </a:r>
          </a:p>
          <a:p>
            <a:r>
              <a:rPr lang="en-GB" dirty="0"/>
              <a:t>	Requires Java runtime environment  (JRE)</a:t>
            </a:r>
          </a:p>
          <a:p>
            <a:r>
              <a:rPr lang="en-GB" dirty="0"/>
              <a:t>		Version 8 update 411 installed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325-F33C-F2DC-2804-DB3243E8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6" t="5084" r="64697" b="73232"/>
          <a:stretch/>
        </p:blipFill>
        <p:spPr>
          <a:xfrm>
            <a:off x="2382982" y="1528618"/>
            <a:ext cx="4683951" cy="31819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DBAB7F-4948-3753-2B98-9DE3F1288FB3}"/>
              </a:ext>
            </a:extLst>
          </p:cNvPr>
          <p:cNvSpPr/>
          <p:nvPr/>
        </p:nvSpPr>
        <p:spPr>
          <a:xfrm>
            <a:off x="5184467" y="3722255"/>
            <a:ext cx="1048327" cy="98829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C589C0-8ECD-006F-9D85-FCD42044A708}"/>
              </a:ext>
            </a:extLst>
          </p:cNvPr>
          <p:cNvSpPr/>
          <p:nvPr/>
        </p:nvSpPr>
        <p:spPr>
          <a:xfrm>
            <a:off x="5776232" y="4580164"/>
            <a:ext cx="212272" cy="1040947"/>
          </a:xfrm>
          <a:custGeom>
            <a:avLst/>
            <a:gdLst>
              <a:gd name="connsiteX0" fmla="*/ 0 w 212272"/>
              <a:gd name="connsiteY0" fmla="*/ 0 h 1040947"/>
              <a:gd name="connsiteX1" fmla="*/ 212272 w 212272"/>
              <a:gd name="connsiteY1" fmla="*/ 1040947 h 104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272" h="1040947">
                <a:moveTo>
                  <a:pt x="0" y="0"/>
                </a:moveTo>
                <a:lnTo>
                  <a:pt x="212272" y="104094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3B6E1-9D00-069F-F5DE-5D1D5D7135DE}"/>
              </a:ext>
            </a:extLst>
          </p:cNvPr>
          <p:cNvSpPr txBox="1"/>
          <p:nvPr/>
        </p:nvSpPr>
        <p:spPr>
          <a:xfrm>
            <a:off x="5657850" y="5661932"/>
            <a:ext cx="526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 through JTAG or SWD (Single Wire Debug)</a:t>
            </a:r>
          </a:p>
        </p:txBody>
      </p:sp>
    </p:spTree>
    <p:extLst>
      <p:ext uri="{BB962C8B-B14F-4D97-AF65-F5344CB8AC3E}">
        <p14:creationId xmlns:p14="http://schemas.microsoft.com/office/powerpoint/2010/main" val="193060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8499-0B7B-9195-0242-7AA58DF7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9" t="23229" r="40000" b="3697"/>
          <a:stretch/>
        </p:blipFill>
        <p:spPr>
          <a:xfrm>
            <a:off x="101598" y="1888836"/>
            <a:ext cx="3980873" cy="48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4019-F00F-CB7B-E8AB-839355A5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605132"/>
            <a:ext cx="5897418" cy="75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4BAD3-4285-AA4D-1AD5-587F126F5326}"/>
              </a:ext>
            </a:extLst>
          </p:cNvPr>
          <p:cNvSpPr txBox="1"/>
          <p:nvPr/>
        </p:nvSpPr>
        <p:spPr>
          <a:xfrm>
            <a:off x="438727" y="0"/>
            <a:ext cx="451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Import from an *.elf file…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298EB-1FB4-DC00-1549-B8B74EA6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4" t="17486" r="46452" b="22932"/>
          <a:stretch/>
        </p:blipFill>
        <p:spPr>
          <a:xfrm>
            <a:off x="4341091" y="2733964"/>
            <a:ext cx="3163454" cy="397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393D3-4362-A314-DFF3-2585A9673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6" t="34034" r="46477" b="6398"/>
          <a:stretch/>
        </p:blipFill>
        <p:spPr>
          <a:xfrm>
            <a:off x="8109531" y="2641599"/>
            <a:ext cx="3163454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BD1B-87F3-A7D4-F371-9F05AAC32C1F}"/>
              </a:ext>
            </a:extLst>
          </p:cNvPr>
          <p:cNvSpPr txBox="1"/>
          <p:nvPr/>
        </p:nvSpPr>
        <p:spPr>
          <a:xfrm>
            <a:off x="416379" y="351064"/>
            <a:ext cx="109850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I2C?: Query I2C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I2CAx: Set  number of address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I2CAxxxx: Set device internal address pointer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I2CDxx: Set device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single byte read &amp;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block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X modem packet reception</a:t>
            </a:r>
          </a:p>
        </p:txBody>
      </p:sp>
    </p:spTree>
    <p:extLst>
      <p:ext uri="{BB962C8B-B14F-4D97-AF65-F5344CB8AC3E}">
        <p14:creationId xmlns:p14="http://schemas.microsoft.com/office/powerpoint/2010/main" val="230937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11876</TotalTime>
  <Words>1344</Words>
  <Application>Microsoft Office PowerPoint</Application>
  <PresentationFormat>Widescreen</PresentationFormat>
  <Paragraphs>277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39</cp:revision>
  <dcterms:created xsi:type="dcterms:W3CDTF">2024-01-17T22:54:33Z</dcterms:created>
  <dcterms:modified xsi:type="dcterms:W3CDTF">2024-07-08T12:39:09Z</dcterms:modified>
</cp:coreProperties>
</file>